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5C937-8DC4-438F-9499-C11A3DC67439}" type="datetimeFigureOut">
              <a:rPr lang="en-US" smtClean="0"/>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5C896-2B77-492D-A702-835449BA1A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5/30/2017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5/30/2017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mechanical/learning.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cpolytechnic.com/contact-us.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PROJECTION OF PLANE</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t>08 MARKS</a:t>
            </a:r>
            <a:endParaRPr lang="en-US" dirty="0"/>
          </a:p>
        </p:txBody>
      </p:sp>
      <p:sp>
        <p:nvSpPr>
          <p:cNvPr id="4" name="Rectangle 3">
            <a:hlinkClick r:id="rId2"/>
          </p:cNvPr>
          <p:cNvSpPr>
            <a:spLocks noChangeArrowheads="1"/>
          </p:cNvSpPr>
          <p:nvPr/>
        </p:nvSpPr>
        <p:spPr bwMode="auto">
          <a:xfrm>
            <a:off x="2371725" y="6215063"/>
            <a:ext cx="4343400" cy="5334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Visit for more Learning Resources</a:t>
            </a:r>
            <a:endParaRPr lang="en-US" sz="2000" b="1"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Draw the position of line, planes, solids with reference plane</a:t>
            </a:r>
          </a:p>
          <a:p>
            <a:endParaRPr lang="en-US" dirty="0"/>
          </a:p>
        </p:txBody>
      </p:sp>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CO’S RELATED THIS CHAPTER</a:t>
            </a:r>
            <a:endParaRPr lang="en-US" sz="4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405438"/>
            <a:ext cx="838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Plane surface (plane/lamina/plate)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A plane is as two dimensional surface having length and breadth with negligible thickness. They are formed when any three non-collinear points are joined. Planes are bounded by straight/curved lines and may be either regular or an irregular. Regular plane surface are in which  all the sides are equal. Irregular plane surface  are in which the lengths of the sides are unequal.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Positioning of a Plane surface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A plane surface may be positioned in space with reference to the three principal planes of projection in any of the following positions: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Parallel to one of the principal planes and perpendicular to the other two.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Perpendicular to one of the principal planes and inclined to the other two.</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Inclined to all the three principal planes.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609600" y="-2232"/>
            <a:ext cx="567466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Projections of a Plane surface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990600" y="685801"/>
            <a:ext cx="6934200" cy="5632311"/>
          </a:xfrm>
          <a:prstGeom prst="rect">
            <a:avLst/>
          </a:prstGeom>
        </p:spPr>
        <p:txBody>
          <a:bodyPr wrap="square">
            <a:spAutoFit/>
          </a:bodyPr>
          <a:lstStyle/>
          <a:p>
            <a:r>
              <a:rPr lang="en-US" b="1" dirty="0" smtClean="0">
                <a:latin typeface="Times New Roman" pitchFamily="18" charset="0"/>
                <a:cs typeface="Times New Roman" pitchFamily="18" charset="0"/>
              </a:rPr>
              <a:t>A:  Plane surface parallel to one plane and perpendicular to the other two</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dirty="0" smtClean="0"/>
              <a:t>Figure 1.  Projections of a triangular lamina on the projection planes</a:t>
            </a:r>
          </a:p>
          <a:p>
            <a:endParaRPr lang="en-US" dirty="0">
              <a:latin typeface="Times New Roman" pitchFamily="18" charset="0"/>
              <a:cs typeface="Times New Roman" pitchFamily="18" charset="0"/>
            </a:endParaRPr>
          </a:p>
        </p:txBody>
      </p:sp>
      <p:pic>
        <p:nvPicPr>
          <p:cNvPr id="4" name="Picture 3" descr="http://nptel.ac.in/courses/112103019/module2/lec24/images/24_01.png"/>
          <p:cNvPicPr/>
          <p:nvPr/>
        </p:nvPicPr>
        <p:blipFill>
          <a:blip r:embed="rId2" cstate="print"/>
          <a:srcRect/>
          <a:stretch>
            <a:fillRect/>
          </a:stretch>
        </p:blipFill>
        <p:spPr bwMode="auto">
          <a:xfrm>
            <a:off x="2305050" y="1800225"/>
            <a:ext cx="4533900" cy="3257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nptel.ac.in/courses/112103019/module2/lec24/images/1.png"/>
          <p:cNvPicPr/>
          <p:nvPr/>
        </p:nvPicPr>
        <p:blipFill>
          <a:blip r:embed="rId2" cstate="print"/>
          <a:srcRect/>
          <a:stretch>
            <a:fillRect/>
          </a:stretch>
        </p:blipFill>
        <p:spPr bwMode="auto">
          <a:xfrm>
            <a:off x="1981200" y="1066801"/>
            <a:ext cx="5257799" cy="3886200"/>
          </a:xfrm>
          <a:prstGeom prst="rect">
            <a:avLst/>
          </a:prstGeom>
          <a:noFill/>
          <a:ln w="9525">
            <a:noFill/>
            <a:miter lim="800000"/>
            <a:headEnd/>
            <a:tailEnd/>
          </a:ln>
        </p:spPr>
      </p:pic>
      <p:sp>
        <p:nvSpPr>
          <p:cNvPr id="3" name="Rectangle 2"/>
          <p:cNvSpPr/>
          <p:nvPr/>
        </p:nvSpPr>
        <p:spPr>
          <a:xfrm>
            <a:off x="2286000" y="5105401"/>
            <a:ext cx="4572000" cy="646331"/>
          </a:xfrm>
          <a:prstGeom prst="rect">
            <a:avLst/>
          </a:prstGeom>
        </p:spPr>
        <p:txBody>
          <a:bodyPr wrap="square">
            <a:spAutoFit/>
          </a:bodyPr>
          <a:lstStyle/>
          <a:p>
            <a:r>
              <a:rPr lang="en-US" dirty="0" smtClean="0"/>
              <a:t>Figure 2. Rotation of PP and HP  after projection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nptel.ac.in/courses/112103019/module2/lec24/images/2.png"/>
          <p:cNvPicPr/>
          <p:nvPr/>
        </p:nvPicPr>
        <p:blipFill>
          <a:blip r:embed="rId2" cstate="print"/>
          <a:srcRect/>
          <a:stretch>
            <a:fillRect/>
          </a:stretch>
        </p:blipFill>
        <p:spPr bwMode="auto">
          <a:xfrm>
            <a:off x="2381250" y="914400"/>
            <a:ext cx="4381500" cy="3733800"/>
          </a:xfrm>
          <a:prstGeom prst="rect">
            <a:avLst/>
          </a:prstGeom>
          <a:noFill/>
          <a:ln w="9525">
            <a:noFill/>
            <a:miter lim="800000"/>
            <a:headEnd/>
            <a:tailEnd/>
          </a:ln>
        </p:spPr>
      </p:pic>
      <p:sp>
        <p:nvSpPr>
          <p:cNvPr id="93185" name="Rectangle 1"/>
          <p:cNvSpPr>
            <a:spLocks noChangeArrowheads="1"/>
          </p:cNvSpPr>
          <p:nvPr/>
        </p:nvSpPr>
        <p:spPr bwMode="auto">
          <a:xfrm>
            <a:off x="0" y="5095458"/>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Figure 3. Orthographic projections of the lamina ABC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6858000" cy="707886"/>
          </a:xfrm>
          <a:prstGeom prst="rect">
            <a:avLst/>
          </a:prstGeom>
        </p:spPr>
        <p:txBody>
          <a:bodyPr wrap="square">
            <a:spAutoFit/>
          </a:bodyPr>
          <a:lstStyle/>
          <a:p>
            <a:r>
              <a:rPr lang="en-US" sz="2000" b="1" dirty="0" smtClean="0">
                <a:latin typeface="Times New Roman" pitchFamily="18" charset="0"/>
                <a:cs typeface="Times New Roman" pitchFamily="18" charset="0"/>
              </a:rPr>
              <a:t>B) Plane parallel to HP and perpendicular to both VP and PP</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3" name="Picture 2" descr="http://nptel.ac.in/courses/112103019/module2/lec24/images/3.png"/>
          <p:cNvPicPr/>
          <p:nvPr/>
        </p:nvPicPr>
        <p:blipFill>
          <a:blip r:embed="rId2" cstate="print"/>
          <a:srcRect/>
          <a:stretch>
            <a:fillRect/>
          </a:stretch>
        </p:blipFill>
        <p:spPr bwMode="auto">
          <a:xfrm>
            <a:off x="1352550" y="838201"/>
            <a:ext cx="6438900" cy="4191000"/>
          </a:xfrm>
          <a:prstGeom prst="rect">
            <a:avLst/>
          </a:prstGeom>
          <a:noFill/>
          <a:ln w="9525">
            <a:noFill/>
            <a:miter lim="800000"/>
            <a:headEnd/>
            <a:tailEnd/>
          </a:ln>
        </p:spPr>
      </p:pic>
      <p:sp>
        <p:nvSpPr>
          <p:cNvPr id="4" name="Rectangle 3"/>
          <p:cNvSpPr/>
          <p:nvPr/>
        </p:nvSpPr>
        <p:spPr>
          <a:xfrm>
            <a:off x="1371600" y="5105400"/>
            <a:ext cx="6781800" cy="646331"/>
          </a:xfrm>
          <a:prstGeom prst="rect">
            <a:avLst/>
          </a:prstGeom>
        </p:spPr>
        <p:txBody>
          <a:bodyPr wrap="square">
            <a:spAutoFit/>
          </a:bodyPr>
          <a:lstStyle/>
          <a:p>
            <a:r>
              <a:rPr lang="en-US" dirty="0" smtClean="0"/>
              <a:t>Figure 4. Projections of the lamina with its surface parallel to HO and perpendicular to both VP and PP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1"/>
            <a:ext cx="7772400" cy="400110"/>
          </a:xfrm>
          <a:prstGeom prst="rect">
            <a:avLst/>
          </a:prstGeom>
        </p:spPr>
        <p:txBody>
          <a:bodyPr wrap="square">
            <a:spAutoFit/>
          </a:bodyPr>
          <a:lstStyle/>
          <a:p>
            <a:r>
              <a:rPr lang="en-US" sz="2000" b="1" dirty="0" smtClean="0">
                <a:latin typeface="Times New Roman" pitchFamily="18" charset="0"/>
                <a:cs typeface="Times New Roman" pitchFamily="18" charset="0"/>
              </a:rPr>
              <a:t>Plane parallel to PP and perpendicular to both HP and VP</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3" name="Picture 2" descr="http://nptel.ac.in/courses/112103019/module2/lec24/images/4.png"/>
          <p:cNvPicPr/>
          <p:nvPr/>
        </p:nvPicPr>
        <p:blipFill>
          <a:blip r:embed="rId2" cstate="print"/>
          <a:srcRect/>
          <a:stretch>
            <a:fillRect/>
          </a:stretch>
        </p:blipFill>
        <p:spPr bwMode="auto">
          <a:xfrm>
            <a:off x="1219200" y="838200"/>
            <a:ext cx="6324600" cy="4267200"/>
          </a:xfrm>
          <a:prstGeom prst="rect">
            <a:avLst/>
          </a:prstGeom>
          <a:noFill/>
          <a:ln w="9525">
            <a:noFill/>
            <a:miter lim="800000"/>
            <a:headEnd/>
            <a:tailEnd/>
          </a:ln>
        </p:spPr>
      </p:pic>
      <p:sp>
        <p:nvSpPr>
          <p:cNvPr id="4" name="Rectangle 3"/>
          <p:cNvSpPr/>
          <p:nvPr/>
        </p:nvSpPr>
        <p:spPr>
          <a:xfrm>
            <a:off x="1219200" y="5410200"/>
            <a:ext cx="7162800" cy="646331"/>
          </a:xfrm>
          <a:prstGeom prst="rect">
            <a:avLst/>
          </a:prstGeom>
        </p:spPr>
        <p:txBody>
          <a:bodyPr wrap="square">
            <a:spAutoFit/>
          </a:bodyPr>
          <a:lstStyle/>
          <a:p>
            <a:r>
              <a:rPr lang="en-US" dirty="0" smtClean="0">
                <a:latin typeface="Times New Roman" pitchFamily="18" charset="0"/>
                <a:cs typeface="Times New Roman" pitchFamily="18" charset="0"/>
              </a:rPr>
              <a:t>Figure 5 Projections of a pentagonal lamina  with its surface parallel to PP and perpendicular to HP and VP</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28600" y="28545"/>
            <a:ext cx="847068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D) Plane surface perpendicular  to one plane and inclined to the other two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http://nptel.ac.in/courses/112103019/module2/lec24/images/5.png"/>
          <p:cNvPicPr/>
          <p:nvPr/>
        </p:nvPicPr>
        <p:blipFill>
          <a:blip r:embed="rId2" cstate="print"/>
          <a:srcRect/>
          <a:stretch>
            <a:fillRect/>
          </a:stretch>
        </p:blipFill>
        <p:spPr bwMode="auto">
          <a:xfrm>
            <a:off x="1676400" y="609600"/>
            <a:ext cx="5715000" cy="4800600"/>
          </a:xfrm>
          <a:prstGeom prst="rect">
            <a:avLst/>
          </a:prstGeom>
          <a:noFill/>
          <a:ln w="9525">
            <a:noFill/>
            <a:miter lim="800000"/>
            <a:headEnd/>
            <a:tailEnd/>
          </a:ln>
        </p:spPr>
      </p:pic>
      <p:sp>
        <p:nvSpPr>
          <p:cNvPr id="95235" name="Rectangle 3"/>
          <p:cNvSpPr>
            <a:spLocks noChangeArrowheads="1"/>
          </p:cNvSpPr>
          <p:nvPr/>
        </p:nvSpPr>
        <p:spPr bwMode="auto">
          <a:xfrm>
            <a:off x="0" y="561466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E232B"/>
                </a:solidFill>
                <a:effectLst/>
                <a:latin typeface="Times New Roman" pitchFamily="18" charset="0"/>
                <a:ea typeface="Times New Roman" pitchFamily="18" charset="0"/>
                <a:cs typeface="Times New Roman" pitchFamily="18" charset="0"/>
              </a:rPr>
              <a:t>Figure 6. The projections of the triangular lamina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a:hlinkClick r:id="rId3"/>
          </p:cNvPr>
          <p:cNvSpPr>
            <a:spLocks noChangeArrowheads="1"/>
          </p:cNvSpPr>
          <p:nvPr/>
        </p:nvSpPr>
        <p:spPr bwMode="auto">
          <a:xfrm>
            <a:off x="76200" y="64770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For more detail contact </a:t>
            </a:r>
            <a:r>
              <a:rPr lang="en-IN" sz="2000" i="1" u="sng" dirty="0">
                <a:solidFill>
                  <a:schemeClr val="accent6">
                    <a:lumMod val="50000"/>
                  </a:schemeClr>
                </a:solidFill>
                <a:latin typeface="Arial" pitchFamily="34" charset="0"/>
                <a:cs typeface="Times New Roman" pitchFamily="18" charset="0"/>
              </a:rPr>
              <a:t>us</a:t>
            </a:r>
            <a:endParaRPr lang="en-IN" sz="2000" i="1" u="sng" dirty="0">
              <a:solidFill>
                <a:schemeClr val="accent6">
                  <a:lumMod val="50000"/>
                </a:schemeClr>
              </a:solidFill>
              <a:latin typeface="Arial" pitchFamily="34"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TotalTime>
  <Words>172</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PROJECTION OF PLANE</vt:lpstr>
      <vt:lpstr>CO’S RELATED THIS CHAPTER</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PROJECTION OF PLANE</dc:title>
  <dc:creator>MECAD</dc:creator>
  <cp:lastModifiedBy>ADMIN</cp:lastModifiedBy>
  <cp:revision>11</cp:revision>
  <dcterms:created xsi:type="dcterms:W3CDTF">2006-08-16T00:00:00Z</dcterms:created>
  <dcterms:modified xsi:type="dcterms:W3CDTF">2017-05-30T13:37:28Z</dcterms:modified>
</cp:coreProperties>
</file>